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50719543-21E6-404B-AD5C-B751A89AEED9}" type="datetimeFigureOut">
              <a:rPr lang="es-ES" smtClean="0"/>
              <a:t>28/05/2012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A77A3BFF-D9DC-4666-AA44-AB9D50FCE8C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9543-21E6-404B-AD5C-B751A89AEED9}" type="datetimeFigureOut">
              <a:rPr lang="es-ES" smtClean="0"/>
              <a:t>28/05/2012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A3BFF-D9DC-4666-AA44-AB9D50FCE8C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9543-21E6-404B-AD5C-B751A89AEED9}" type="datetimeFigureOut">
              <a:rPr lang="es-ES" smtClean="0"/>
              <a:t>28/05/2012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A3BFF-D9DC-4666-AA44-AB9D50FCE8C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9543-21E6-404B-AD5C-B751A89AEED9}" type="datetimeFigureOut">
              <a:rPr lang="es-ES" smtClean="0"/>
              <a:t>28/05/2012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A3BFF-D9DC-4666-AA44-AB9D50FCE8C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9543-21E6-404B-AD5C-B751A89AEED9}" type="datetimeFigureOut">
              <a:rPr lang="es-ES" smtClean="0"/>
              <a:t>28/05/2012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A3BFF-D9DC-4666-AA44-AB9D50FCE8C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9543-21E6-404B-AD5C-B751A89AEED9}" type="datetimeFigureOut">
              <a:rPr lang="es-ES" smtClean="0"/>
              <a:t>28/05/2012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A3BFF-D9DC-4666-AA44-AB9D50FCE8CB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9543-21E6-404B-AD5C-B751A89AEED9}" type="datetimeFigureOut">
              <a:rPr lang="es-ES" smtClean="0"/>
              <a:t>28/05/2012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A3BFF-D9DC-4666-AA44-AB9D50FCE8CB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9543-21E6-404B-AD5C-B751A89AEED9}" type="datetimeFigureOut">
              <a:rPr lang="es-ES" smtClean="0"/>
              <a:t>28/05/2012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A3BFF-D9DC-4666-AA44-AB9D50FCE8C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9543-21E6-404B-AD5C-B751A89AEED9}" type="datetimeFigureOut">
              <a:rPr lang="es-ES" smtClean="0"/>
              <a:t>28/05/2012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A3BFF-D9DC-4666-AA44-AB9D50FCE8C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0719543-21E6-404B-AD5C-B751A89AEED9}" type="datetimeFigureOut">
              <a:rPr lang="es-ES" smtClean="0"/>
              <a:t>28/05/2012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A77A3BFF-D9DC-4666-AA44-AB9D50FCE8C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50719543-21E6-404B-AD5C-B751A89AEED9}" type="datetimeFigureOut">
              <a:rPr lang="es-ES" smtClean="0"/>
              <a:t>28/05/2012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A77A3BFF-D9DC-4666-AA44-AB9D50FCE8C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0719543-21E6-404B-AD5C-B751A89AEED9}" type="datetimeFigureOut">
              <a:rPr lang="es-ES" smtClean="0"/>
              <a:t>28/05/2012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77A3BFF-D9DC-4666-AA44-AB9D50FCE8CB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 rot="20871414">
            <a:off x="822424" y="1340170"/>
            <a:ext cx="490192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hiller" pitchFamily="82" charset="0"/>
              </a:rPr>
              <a:t>Características De </a:t>
            </a:r>
          </a:p>
          <a:p>
            <a:pPr algn="ctr"/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hiller" pitchFamily="82" charset="0"/>
              </a:rPr>
              <a:t>Un Sistema </a:t>
            </a:r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hiller" pitchFamily="82" charset="0"/>
              </a:rPr>
              <a:t>De Control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hiller" pitchFamily="82" charset="0"/>
            </a:endParaRPr>
          </a:p>
        </p:txBody>
      </p:sp>
      <p:pic>
        <p:nvPicPr>
          <p:cNvPr id="1026" name="Picture 2" descr="http://sistemadeinformacionadministrativa.wikispaces.com/file/view/infraestructura.jpg/230709730/468x356/infraestructu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1528">
            <a:off x="4856999" y="3067225"/>
            <a:ext cx="2926997" cy="219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80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907704" y="4653136"/>
            <a:ext cx="335861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hiller" pitchFamily="82" charset="0"/>
              </a:rPr>
              <a:t>Viviana Londoño</a:t>
            </a:r>
            <a:endParaRPr lang="es-CO" sz="5400" dirty="0"/>
          </a:p>
        </p:txBody>
      </p:sp>
      <p:sp>
        <p:nvSpPr>
          <p:cNvPr id="5" name="4 Rectángulo"/>
          <p:cNvSpPr/>
          <p:nvPr/>
        </p:nvSpPr>
        <p:spPr>
          <a:xfrm>
            <a:off x="1619672" y="1621422"/>
            <a:ext cx="258115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hiller" pitchFamily="82" charset="0"/>
              </a:rPr>
              <a:t>Yadira </a:t>
            </a:r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hiller" pitchFamily="82" charset="0"/>
              </a:rPr>
              <a:t>Rivas</a:t>
            </a:r>
            <a:endParaRPr lang="es-CO" sz="5400" dirty="0"/>
          </a:p>
        </p:txBody>
      </p:sp>
      <p:sp>
        <p:nvSpPr>
          <p:cNvPr id="6" name="5 Rectángulo"/>
          <p:cNvSpPr/>
          <p:nvPr/>
        </p:nvSpPr>
        <p:spPr>
          <a:xfrm>
            <a:off x="4860031" y="2920496"/>
            <a:ext cx="339067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hiller" pitchFamily="82" charset="0"/>
              </a:rPr>
              <a:t>Daniela Penagos</a:t>
            </a:r>
            <a:endParaRPr lang="es-CO" sz="5400" dirty="0"/>
          </a:p>
        </p:txBody>
      </p:sp>
      <p:sp>
        <p:nvSpPr>
          <p:cNvPr id="2" name="1 Rectángulo"/>
          <p:cNvSpPr/>
          <p:nvPr/>
        </p:nvSpPr>
        <p:spPr>
          <a:xfrm>
            <a:off x="2771800" y="3269980"/>
            <a:ext cx="8835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hiller" pitchFamily="82" charset="0"/>
              </a:rPr>
              <a:t>11°2</a:t>
            </a:r>
            <a:endParaRPr lang="es-CO" dirty="0"/>
          </a:p>
        </p:txBody>
      </p:sp>
      <p:sp>
        <p:nvSpPr>
          <p:cNvPr id="3" name="2 Rectángulo"/>
          <p:cNvSpPr/>
          <p:nvPr/>
        </p:nvSpPr>
        <p:spPr>
          <a:xfrm rot="972133">
            <a:off x="4914282" y="1076562"/>
            <a:ext cx="22413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hiller" pitchFamily="82" charset="0"/>
              </a:rPr>
              <a:t>REALIZADO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63086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3009" y="3212976"/>
            <a:ext cx="6599792" cy="17145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dirty="0" smtClean="0">
                <a:latin typeface="Broadway" pitchFamily="82" charset="0"/>
              </a:rPr>
              <a:t>Se considera como estimulo  aplicado</a:t>
            </a:r>
          </a:p>
          <a:p>
            <a:pPr>
              <a:buNone/>
            </a:pPr>
            <a:r>
              <a:rPr lang="es-ES" dirty="0" smtClean="0">
                <a:latin typeface="Broadway" pitchFamily="82" charset="0"/>
              </a:rPr>
              <a:t> a un sistema desde una fuente de</a:t>
            </a:r>
          </a:p>
          <a:p>
            <a:pPr>
              <a:buNone/>
            </a:pPr>
            <a:r>
              <a:rPr lang="es-ES" dirty="0" smtClean="0">
                <a:latin typeface="Broadway" pitchFamily="82" charset="0"/>
              </a:rPr>
              <a:t> energía externa con el propósito de </a:t>
            </a:r>
          </a:p>
          <a:p>
            <a:pPr>
              <a:buNone/>
            </a:pPr>
            <a:r>
              <a:rPr lang="es-ES" dirty="0" smtClean="0">
                <a:latin typeface="Broadway" pitchFamily="82" charset="0"/>
              </a:rPr>
              <a:t>que el sistema devuelva un resultado.</a:t>
            </a:r>
            <a:endParaRPr lang="es-ES" dirty="0">
              <a:latin typeface="Broadway" pitchFamily="82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030497" y="1359610"/>
            <a:ext cx="73448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hiller" pitchFamily="82" charset="0"/>
              </a:rPr>
              <a:t>Señal De </a:t>
            </a:r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hiller" pitchFamily="82" charset="0"/>
              </a:rPr>
              <a:t>Corriente De Entrada</a:t>
            </a:r>
            <a:endParaRPr lang="es-E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hiller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31640" y="3429000"/>
            <a:ext cx="4618856" cy="18630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dirty="0" smtClean="0">
                <a:latin typeface="Broadway" pitchFamily="82" charset="0"/>
              </a:rPr>
              <a:t>   Respuesta obtenida por el sistema que  puede o no relacionarse con la respuesta que implicaba la entrada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4067944" y="1484784"/>
            <a:ext cx="407996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hiller" pitchFamily="82" charset="0"/>
              </a:rPr>
              <a:t>Señal De Corriente</a:t>
            </a:r>
          </a:p>
          <a:p>
            <a:pPr algn="ctr"/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hiller" pitchFamily="82" charset="0"/>
              </a:rPr>
              <a:t> De Salida</a:t>
            </a:r>
            <a:endParaRPr lang="es-E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hiller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63688" y="3501008"/>
            <a:ext cx="5256584" cy="114357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dirty="0" smtClean="0">
                <a:latin typeface="Broadway" pitchFamily="82" charset="0"/>
              </a:rPr>
              <a:t>Es el elemento el cual se el modifica su magnitud ,para lograr la respuesta desea.</a:t>
            </a:r>
            <a:endParaRPr lang="es-ES" dirty="0">
              <a:latin typeface="Broadway" pitchFamily="82" charset="0"/>
            </a:endParaRPr>
          </a:p>
        </p:txBody>
      </p:sp>
      <p:sp>
        <p:nvSpPr>
          <p:cNvPr id="4" name="3 Rectángulo"/>
          <p:cNvSpPr/>
          <p:nvPr/>
        </p:nvSpPr>
        <p:spPr>
          <a:xfrm rot="1119765">
            <a:off x="3381924" y="1432200"/>
            <a:ext cx="43236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hiller" pitchFamily="82" charset="0"/>
              </a:rPr>
              <a:t>Variables Manipulada</a:t>
            </a:r>
            <a:endParaRPr lang="es-E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hiller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 rot="20270402">
            <a:off x="1087140" y="3761991"/>
            <a:ext cx="5410944" cy="129044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ES" dirty="0" smtClean="0">
                <a:latin typeface="Broadway" pitchFamily="82" charset="0"/>
              </a:rPr>
              <a:t>Es el elemento que se desea administrar para lograr un objetivo.</a:t>
            </a:r>
            <a:endParaRPr lang="es-ES" dirty="0">
              <a:latin typeface="Broadway" pitchFamily="82" charset="0"/>
            </a:endParaRPr>
          </a:p>
        </p:txBody>
      </p:sp>
      <p:sp>
        <p:nvSpPr>
          <p:cNvPr id="4" name="3 Rectángulo"/>
          <p:cNvSpPr/>
          <p:nvPr/>
        </p:nvSpPr>
        <p:spPr>
          <a:xfrm rot="479935">
            <a:off x="2556463" y="1544104"/>
            <a:ext cx="46886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hiller" pitchFamily="82" charset="0"/>
              </a:rPr>
              <a:t>Variable</a:t>
            </a:r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hiller" pitchFamily="82" charset="0"/>
              </a:rPr>
              <a:t>Controlada</a:t>
            </a:r>
            <a:endParaRPr lang="es-E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hiller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 rot="20486501">
            <a:off x="2460592" y="2632974"/>
            <a:ext cx="5554960" cy="1214446"/>
          </a:xfrm>
        </p:spPr>
        <p:txBody>
          <a:bodyPr/>
          <a:lstStyle/>
          <a:p>
            <a:pPr>
              <a:buNone/>
            </a:pPr>
            <a:r>
              <a:rPr lang="es-ES" dirty="0" smtClean="0">
                <a:latin typeface="Broadway" pitchFamily="82" charset="0"/>
              </a:rPr>
              <a:t>Mediante receptores se generan las variaciones o cambios que se producen en la variables.</a:t>
            </a:r>
            <a:endParaRPr lang="es-ES" dirty="0">
              <a:latin typeface="Broadway" pitchFamily="82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087583" y="857232"/>
            <a:ext cx="23503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hiller" pitchFamily="82" charset="0"/>
              </a:rPr>
              <a:t>Conversión</a:t>
            </a:r>
            <a:endParaRPr lang="es-E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hiller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0765" y="2708921"/>
            <a:ext cx="7972452" cy="1440160"/>
          </a:xfrm>
        </p:spPr>
        <p:txBody>
          <a:bodyPr/>
          <a:lstStyle/>
          <a:p>
            <a:pPr>
              <a:buNone/>
            </a:pPr>
            <a:r>
              <a:rPr lang="es-ES" dirty="0" smtClean="0">
                <a:latin typeface="Broadway" pitchFamily="82" charset="0"/>
              </a:rPr>
              <a:t>Son los factores que influyen en la acción de producir un cambio de orden correctivo.</a:t>
            </a:r>
            <a:endParaRPr lang="es-ES" dirty="0">
              <a:latin typeface="Broadway" pitchFamily="82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479609" y="1214422"/>
            <a:ext cx="42947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hiller" pitchFamily="82" charset="0"/>
              </a:rPr>
              <a:t>Variaciones Externas</a:t>
            </a:r>
            <a:endParaRPr lang="es-E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hiller" pitchFamily="82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2910" y="3143249"/>
            <a:ext cx="8043890" cy="107784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s-ES" dirty="0" smtClean="0">
                <a:latin typeface="Broadway" pitchFamily="82" charset="0"/>
              </a:rPr>
              <a:t>Es la que entrega la energía necesaria para generar cualquier tipo de actividad dentro del sistema.</a:t>
            </a:r>
            <a:endParaRPr lang="es-ES" dirty="0">
              <a:latin typeface="Broadway" pitchFamily="82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287189" y="1428736"/>
            <a:ext cx="39709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hiller" pitchFamily="82" charset="0"/>
              </a:rPr>
              <a:t>Fuente De Energía</a:t>
            </a:r>
            <a:endParaRPr lang="es-E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hiller" pitchFamily="82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63040" y="2119257"/>
            <a:ext cx="6196405" cy="18137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dirty="0" smtClean="0">
                <a:latin typeface="Broadway" pitchFamily="82" charset="0"/>
              </a:rPr>
              <a:t>Es una </a:t>
            </a:r>
            <a:r>
              <a:rPr lang="es-ES" dirty="0" err="1" smtClean="0">
                <a:latin typeface="Broadway" pitchFamily="82" charset="0"/>
              </a:rPr>
              <a:t>carateristica</a:t>
            </a:r>
            <a:r>
              <a:rPr lang="es-ES" dirty="0" smtClean="0">
                <a:latin typeface="Broadway" pitchFamily="82" charset="0"/>
              </a:rPr>
              <a:t> importante de los sistemas de control de lazo </a:t>
            </a:r>
            <a:r>
              <a:rPr lang="es-ES" dirty="0" err="1" smtClean="0">
                <a:latin typeface="Broadway" pitchFamily="82" charset="0"/>
              </a:rPr>
              <a:t>cerrado.Es</a:t>
            </a:r>
            <a:r>
              <a:rPr lang="es-ES" dirty="0" smtClean="0">
                <a:latin typeface="Broadway" pitchFamily="82" charset="0"/>
              </a:rPr>
              <a:t> una </a:t>
            </a:r>
            <a:r>
              <a:rPr lang="es-ES" dirty="0" err="1" smtClean="0">
                <a:latin typeface="Broadway" pitchFamily="82" charset="0"/>
              </a:rPr>
              <a:t>relacion</a:t>
            </a:r>
            <a:r>
              <a:rPr lang="es-ES" dirty="0" smtClean="0">
                <a:latin typeface="Broadway" pitchFamily="82" charset="0"/>
              </a:rPr>
              <a:t> secuencial de causas y </a:t>
            </a:r>
            <a:r>
              <a:rPr lang="es-ES" dirty="0" err="1" smtClean="0">
                <a:latin typeface="Broadway" pitchFamily="82" charset="0"/>
              </a:rPr>
              <a:t>efectoss</a:t>
            </a:r>
            <a:r>
              <a:rPr lang="es-ES" dirty="0" smtClean="0">
                <a:latin typeface="Broadway" pitchFamily="82" charset="0"/>
              </a:rPr>
              <a:t> entre las variables del sistema.</a:t>
            </a:r>
            <a:endParaRPr lang="es-ES" dirty="0">
              <a:latin typeface="Broadway" pitchFamily="82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337932" y="1280496"/>
            <a:ext cx="38956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hiller" pitchFamily="82" charset="0"/>
              </a:rPr>
              <a:t>Retroalimentación</a:t>
            </a:r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s-E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ncheta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hincheta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nchet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90</TotalTime>
  <Words>184</Words>
  <Application>Microsoft Office PowerPoint</Application>
  <PresentationFormat>Presentación en pantalla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Chincheta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RevolucionUnattended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 Evolution V2</dc:creator>
  <cp:lastModifiedBy>DOCENTE</cp:lastModifiedBy>
  <cp:revision>11</cp:revision>
  <dcterms:created xsi:type="dcterms:W3CDTF">2012-05-14T02:08:35Z</dcterms:created>
  <dcterms:modified xsi:type="dcterms:W3CDTF">2012-05-28T14:11:10Z</dcterms:modified>
</cp:coreProperties>
</file>